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68" r:id="rId3"/>
    <p:sldId id="269" r:id="rId4"/>
    <p:sldId id="258" r:id="rId5"/>
    <p:sldId id="259" r:id="rId6"/>
    <p:sldId id="261" r:id="rId7"/>
    <p:sldId id="266" r:id="rId8"/>
    <p:sldId id="270" r:id="rId9"/>
    <p:sldId id="271" r:id="rId10"/>
    <p:sldId id="272" r:id="rId11"/>
    <p:sldId id="279" r:id="rId12"/>
    <p:sldId id="273" r:id="rId13"/>
    <p:sldId id="274" r:id="rId14"/>
    <p:sldId id="282" r:id="rId15"/>
    <p:sldId id="275" r:id="rId16"/>
    <p:sldId id="280" r:id="rId17"/>
    <p:sldId id="276" r:id="rId18"/>
    <p:sldId id="277" r:id="rId19"/>
    <p:sldId id="278" r:id="rId20"/>
    <p:sldId id="281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00"/>
    <a:srgbClr val="FF6600"/>
    <a:srgbClr val="FFFF00"/>
    <a:srgbClr val="66FF33"/>
    <a:srgbClr val="0000FF"/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44D6F-9C35-444B-AAA7-B81E393CE2AF}" type="datetimeFigureOut">
              <a:rPr lang="ru-RU" smtClean="0"/>
              <a:pPr/>
              <a:t>07.10.2024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FAABA-E619-496E-AC55-B50DF1D81AF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44D6F-9C35-444B-AAA7-B81E393CE2AF}" type="datetimeFigureOut">
              <a:rPr lang="ru-RU" smtClean="0"/>
              <a:pPr/>
              <a:t>07.10.2024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FAABA-E619-496E-AC55-B50DF1D81AF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44D6F-9C35-444B-AAA7-B81E393CE2AF}" type="datetimeFigureOut">
              <a:rPr lang="ru-RU" smtClean="0"/>
              <a:pPr/>
              <a:t>07.10.2024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FAABA-E619-496E-AC55-B50DF1D81AF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44D6F-9C35-444B-AAA7-B81E393CE2AF}" type="datetimeFigureOut">
              <a:rPr lang="ru-RU" smtClean="0"/>
              <a:pPr/>
              <a:t>07.10.2024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FAABA-E619-496E-AC55-B50DF1D81AF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44D6F-9C35-444B-AAA7-B81E393CE2AF}" type="datetimeFigureOut">
              <a:rPr lang="ru-RU" smtClean="0"/>
              <a:pPr/>
              <a:t>07.10.2024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FAABA-E619-496E-AC55-B50DF1D81AF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44D6F-9C35-444B-AAA7-B81E393CE2AF}" type="datetimeFigureOut">
              <a:rPr lang="ru-RU" smtClean="0"/>
              <a:pPr/>
              <a:t>07.10.2024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FAABA-E619-496E-AC55-B50DF1D81AF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44D6F-9C35-444B-AAA7-B81E393CE2AF}" type="datetimeFigureOut">
              <a:rPr lang="ru-RU" smtClean="0"/>
              <a:pPr/>
              <a:t>07.10.2024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FAABA-E619-496E-AC55-B50DF1D81AF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44D6F-9C35-444B-AAA7-B81E393CE2AF}" type="datetimeFigureOut">
              <a:rPr lang="ru-RU" smtClean="0"/>
              <a:pPr/>
              <a:t>07.10.2024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FAABA-E619-496E-AC55-B50DF1D81AF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44D6F-9C35-444B-AAA7-B81E393CE2AF}" type="datetimeFigureOut">
              <a:rPr lang="ru-RU" smtClean="0"/>
              <a:pPr/>
              <a:t>07.10.2024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FAABA-E619-496E-AC55-B50DF1D81AF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44D6F-9C35-444B-AAA7-B81E393CE2AF}" type="datetimeFigureOut">
              <a:rPr lang="ru-RU" smtClean="0"/>
              <a:pPr/>
              <a:t>07.10.2024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FAABA-E619-496E-AC55-B50DF1D81AF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44D6F-9C35-444B-AAA7-B81E393CE2AF}" type="datetimeFigureOut">
              <a:rPr lang="ru-RU" smtClean="0"/>
              <a:pPr/>
              <a:t>07.10.2024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FAABA-E619-496E-AC55-B50DF1D81AF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244D6F-9C35-444B-AAA7-B81E393CE2AF}" type="datetimeFigureOut">
              <a:rPr lang="ru-RU" smtClean="0"/>
              <a:pPr/>
              <a:t>07.10.2024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3FAABA-E619-496E-AC55-B50DF1D81AF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microsoft.com/office/2007/relationships/media" Target="../media/media2.mp3"/><Relationship Id="rId1" Type="http://schemas.openxmlformats.org/officeDocument/2006/relationships/audio" Target="NULL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13" Type="http://schemas.openxmlformats.org/officeDocument/2006/relationships/image" Target="../media/image15.jpeg"/><Relationship Id="rId18" Type="http://schemas.openxmlformats.org/officeDocument/2006/relationships/audio" Target="../media/audio2.wav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12" Type="http://schemas.openxmlformats.org/officeDocument/2006/relationships/image" Target="../media/image14.jpeg"/><Relationship Id="rId17" Type="http://schemas.openxmlformats.org/officeDocument/2006/relationships/image" Target="../media/image19.png"/><Relationship Id="rId2" Type="http://schemas.openxmlformats.org/officeDocument/2006/relationships/audio" Target="../media/audio1.wav"/><Relationship Id="rId16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11" Type="http://schemas.openxmlformats.org/officeDocument/2006/relationships/image" Target="../media/image13.jpeg"/><Relationship Id="rId5" Type="http://schemas.openxmlformats.org/officeDocument/2006/relationships/image" Target="../media/image7.jpeg"/><Relationship Id="rId15" Type="http://schemas.openxmlformats.org/officeDocument/2006/relationships/image" Target="../media/image17.jpeg"/><Relationship Id="rId10" Type="http://schemas.openxmlformats.org/officeDocument/2006/relationships/image" Target="../media/image12.jpeg"/><Relationship Id="rId4" Type="http://schemas.openxmlformats.org/officeDocument/2006/relationships/image" Target="../media/image6.jpeg"/><Relationship Id="rId9" Type="http://schemas.openxmlformats.org/officeDocument/2006/relationships/image" Target="../media/image11.jpeg"/><Relationship Id="rId14" Type="http://schemas.openxmlformats.org/officeDocument/2006/relationships/image" Target="../media/image16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5.jpeg"/><Relationship Id="rId3" Type="http://schemas.openxmlformats.org/officeDocument/2006/relationships/image" Target="../media/image5.jpeg"/><Relationship Id="rId7" Type="http://schemas.openxmlformats.org/officeDocument/2006/relationships/image" Target="../media/image23.jpeg"/><Relationship Id="rId12" Type="http://schemas.openxmlformats.org/officeDocument/2006/relationships/image" Target="../media/image25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11" Type="http://schemas.openxmlformats.org/officeDocument/2006/relationships/image" Target="../media/image9.jpeg"/><Relationship Id="rId5" Type="http://schemas.openxmlformats.org/officeDocument/2006/relationships/image" Target="../media/image21.jpeg"/><Relationship Id="rId10" Type="http://schemas.openxmlformats.org/officeDocument/2006/relationships/image" Target="../media/image24.jpeg"/><Relationship Id="rId4" Type="http://schemas.openxmlformats.org/officeDocument/2006/relationships/image" Target="../media/image20.jpeg"/><Relationship Id="rId9" Type="http://schemas.openxmlformats.org/officeDocument/2006/relationships/image" Target="../media/image12.jpeg"/><Relationship Id="rId14" Type="http://schemas.openxmlformats.org/officeDocument/2006/relationships/audio" Target="../media/audio2.wav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13" Type="http://schemas.openxmlformats.org/officeDocument/2006/relationships/image" Target="../media/image28.jpeg"/><Relationship Id="rId3" Type="http://schemas.openxmlformats.org/officeDocument/2006/relationships/audio" Target="../media/audio1.wav"/><Relationship Id="rId7" Type="http://schemas.openxmlformats.org/officeDocument/2006/relationships/image" Target="../media/image22.jpeg"/><Relationship Id="rId12" Type="http://schemas.openxmlformats.org/officeDocument/2006/relationships/image" Target="../media/image9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11" Type="http://schemas.openxmlformats.org/officeDocument/2006/relationships/image" Target="../media/image27.jpeg"/><Relationship Id="rId5" Type="http://schemas.openxmlformats.org/officeDocument/2006/relationships/image" Target="../media/image26.jpeg"/><Relationship Id="rId15" Type="http://schemas.openxmlformats.org/officeDocument/2006/relationships/audio" Target="../media/audio2.wav"/><Relationship Id="rId10" Type="http://schemas.openxmlformats.org/officeDocument/2006/relationships/image" Target="../media/image12.jpeg"/><Relationship Id="rId4" Type="http://schemas.openxmlformats.org/officeDocument/2006/relationships/image" Target="../media/image5.jpeg"/><Relationship Id="rId9" Type="http://schemas.openxmlformats.org/officeDocument/2006/relationships/image" Target="../media/image8.jpeg"/><Relationship Id="rId1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&#1045;&#1085;&#1086;&#1090;&#1080;&#1082;\Desktop\&#1085;&#1072;&#1079;&#1086;&#1074;&#1080;%20&#1089;&#1086;&#1089;&#1077;&#1076;&#1077;&#1081;\z_uk-proigrysha.mp3" TargetMode="External"/><Relationship Id="rId6" Type="http://schemas.openxmlformats.org/officeDocument/2006/relationships/image" Target="../media/image30.png"/><Relationship Id="rId5" Type="http://schemas.openxmlformats.org/officeDocument/2006/relationships/audio" Target="../media/audio2.wav"/><Relationship Id="rId4" Type="http://schemas.openxmlformats.org/officeDocument/2006/relationships/slide" Target="slide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2.png"/><Relationship Id="rId7" Type="http://schemas.openxmlformats.org/officeDocument/2006/relationships/image" Target="../media/image3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microsoft.com/office/2007/relationships/hdphoto" Target="../media/hdphoto2.wdp"/><Relationship Id="rId9" Type="http://schemas.openxmlformats.org/officeDocument/2006/relationships/image" Target="../media/image3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microsoft.com/office/2007/relationships/hdphoto" Target="../media/hdphoto3.wdp"/><Relationship Id="rId7" Type="http://schemas.openxmlformats.org/officeDocument/2006/relationships/image" Target="../media/image42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microsoft.com/office/2007/relationships/media" Target="../media/media3.mp3"/><Relationship Id="rId1" Type="http://schemas.openxmlformats.org/officeDocument/2006/relationships/audio" Target="NULL" TargetMode="External"/><Relationship Id="rId5" Type="http://schemas.openxmlformats.org/officeDocument/2006/relationships/image" Target="../media/image50.png"/><Relationship Id="rId4" Type="http://schemas.openxmlformats.org/officeDocument/2006/relationships/image" Target="../media/image49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3" Type="http://schemas.openxmlformats.org/officeDocument/2006/relationships/slideLayout" Target="../slideLayouts/slideLayout7.xml"/><Relationship Id="rId7" Type="http://schemas.microsoft.com/office/2007/relationships/hdphoto" Target="../media/hdphoto6.wdp"/><Relationship Id="rId2" Type="http://schemas.microsoft.com/office/2007/relationships/media" Target="../media/media4.mp3"/><Relationship Id="rId1" Type="http://schemas.openxmlformats.org/officeDocument/2006/relationships/audio" Target="NULL" TargetMode="External"/><Relationship Id="rId6" Type="http://schemas.openxmlformats.org/officeDocument/2006/relationships/image" Target="../media/image55.png"/><Relationship Id="rId5" Type="http://schemas.openxmlformats.org/officeDocument/2006/relationships/image" Target="../media/image54.jpg"/><Relationship Id="rId4" Type="http://schemas.openxmlformats.org/officeDocument/2006/relationships/image" Target="../media/image4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50.png"/><Relationship Id="rId5" Type="http://schemas.openxmlformats.org/officeDocument/2006/relationships/image" Target="../media/image57.jpg"/><Relationship Id="rId4" Type="http://schemas.openxmlformats.org/officeDocument/2006/relationships/image" Target="../media/image45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535352" y="76200"/>
            <a:ext cx="421961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200" b="1" dirty="0" smtClean="0"/>
              <a:t>Муниципальное дошкольное образовательное учреждение</a:t>
            </a:r>
          </a:p>
          <a:p>
            <a:pPr algn="ctr"/>
            <a:r>
              <a:rPr lang="ru-RU" sz="1200" b="1" dirty="0"/>
              <a:t>д</a:t>
            </a:r>
            <a:r>
              <a:rPr lang="ru-RU" sz="1200" b="1" dirty="0" smtClean="0"/>
              <a:t>етский сад №7 «Золотой  ключик»</a:t>
            </a:r>
            <a:endParaRPr lang="ru-RU" sz="12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18444" y="1869198"/>
            <a:ext cx="7853432" cy="224676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dirty="0" smtClean="0">
                <a:ln w="10541" cmpd="sng">
                  <a:solidFill>
                    <a:srgbClr val="0070C0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Impact" pitchFamily="34" charset="0"/>
              </a:rPr>
              <a:t>Занятие по формированию </a:t>
            </a:r>
          </a:p>
          <a:p>
            <a:pPr algn="ctr"/>
            <a:r>
              <a:rPr lang="ru-RU" sz="2800" b="1" dirty="0" smtClean="0">
                <a:ln w="10541" cmpd="sng">
                  <a:solidFill>
                    <a:srgbClr val="0070C0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Impact" pitchFamily="34" charset="0"/>
              </a:rPr>
              <a:t>элементарных  математических представлений</a:t>
            </a:r>
            <a:endParaRPr lang="ru-RU" sz="2800" b="1" dirty="0">
              <a:ln w="10541" cmpd="sng">
                <a:solidFill>
                  <a:srgbClr val="0070C0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latin typeface="Impact" pitchFamily="34" charset="0"/>
            </a:endParaRPr>
          </a:p>
          <a:p>
            <a:pPr algn="ctr"/>
            <a:r>
              <a:rPr lang="ru-RU" sz="2800" b="1" dirty="0">
                <a:ln w="10541" cmpd="sng">
                  <a:solidFill>
                    <a:srgbClr val="0070C0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Impact" pitchFamily="34" charset="0"/>
              </a:rPr>
              <a:t>на тему «Юные математики»</a:t>
            </a:r>
          </a:p>
          <a:p>
            <a:pPr algn="ctr"/>
            <a:r>
              <a:rPr lang="ru-RU" sz="2800" b="1" dirty="0" smtClean="0">
                <a:ln w="10541" cmpd="sng">
                  <a:solidFill>
                    <a:srgbClr val="0070C0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Impact" pitchFamily="34" charset="0"/>
              </a:rPr>
              <a:t>(образовательная область </a:t>
            </a:r>
            <a:r>
              <a:rPr lang="ru-RU" sz="2800" b="1" dirty="0">
                <a:ln w="10541" cmpd="sng">
                  <a:solidFill>
                    <a:srgbClr val="0070C0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Impact" pitchFamily="34" charset="0"/>
              </a:rPr>
              <a:t>«Познание») </a:t>
            </a:r>
          </a:p>
          <a:p>
            <a:pPr algn="ctr"/>
            <a:r>
              <a:rPr lang="ru-RU" sz="2800" b="1" dirty="0">
                <a:ln w="10541" cmpd="sng">
                  <a:solidFill>
                    <a:srgbClr val="0070C0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Impact" pitchFamily="34" charset="0"/>
              </a:rPr>
              <a:t>с</a:t>
            </a:r>
            <a:r>
              <a:rPr lang="ru-RU" sz="2800" b="1" dirty="0" smtClean="0">
                <a:ln w="10541" cmpd="sng">
                  <a:solidFill>
                    <a:srgbClr val="0070C0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Impact" pitchFamily="34" charset="0"/>
              </a:rPr>
              <a:t>таршая </a:t>
            </a:r>
            <a:r>
              <a:rPr lang="ru-RU" sz="2800" b="1" dirty="0">
                <a:ln w="10541" cmpd="sng">
                  <a:solidFill>
                    <a:srgbClr val="0070C0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Impact" pitchFamily="34" charset="0"/>
              </a:rPr>
              <a:t>группа</a:t>
            </a:r>
            <a:endParaRPr lang="ru-RU" sz="2800" b="1" dirty="0">
              <a:ln w="10541" cmpd="sng">
                <a:solidFill>
                  <a:srgbClr val="0070C0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627400" y="5500914"/>
            <a:ext cx="346594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b="1" dirty="0" smtClean="0"/>
              <a:t>Выполнила:</a:t>
            </a:r>
          </a:p>
          <a:p>
            <a:pPr algn="r"/>
            <a:r>
              <a:rPr lang="ru-RU" b="1" smtClean="0"/>
              <a:t>Симакова Людмила Николаевна</a:t>
            </a:r>
            <a:endParaRPr lang="ru-RU" b="1" dirty="0"/>
          </a:p>
        </p:txBody>
      </p:sp>
      <p:sp>
        <p:nvSpPr>
          <p:cNvPr id="8" name="TextBox 7"/>
          <p:cNvSpPr txBox="1"/>
          <p:nvPr/>
        </p:nvSpPr>
        <p:spPr>
          <a:xfrm>
            <a:off x="4053172" y="6424244"/>
            <a:ext cx="10376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2021 год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631162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Игорь Космачёв - Здравствуй, детство! (Утро начинается) (minus).mp3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6707.6848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81000" y="762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8834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381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91" r="8636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Клара Румянова - Песня Василис (minus).mp3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87560.9728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52400" y="152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8301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40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w-dog.ru/wallpapers/14/3/489085795477870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99631" y="152400"/>
            <a:ext cx="8891969" cy="6477000"/>
          </a:xfrm>
          <a:prstGeom prst="rect">
            <a:avLst/>
          </a:prstGeom>
          <a:noFill/>
        </p:spPr>
      </p:pic>
      <p:pic>
        <p:nvPicPr>
          <p:cNvPr id="5" name="Picture 14" descr="https://pp.userapi.com/c855532/v855532963/29fe/sRjKIZZ4YrY.jpg"/>
          <p:cNvPicPr>
            <a:picLocks noChangeAspect="1" noChangeArrowheads="1"/>
          </p:cNvPicPr>
          <p:nvPr/>
        </p:nvPicPr>
        <p:blipFill>
          <a:blip r:embed="rId4" cstate="screen">
            <a:clrChange>
              <a:clrFrom>
                <a:srgbClr val="FCFFFB"/>
              </a:clrFrom>
              <a:clrTo>
                <a:srgbClr val="FCFFFB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1295400"/>
            <a:ext cx="3701084" cy="5254624"/>
          </a:xfrm>
          <a:prstGeom prst="rect">
            <a:avLst/>
          </a:prstGeom>
          <a:noFill/>
        </p:spPr>
      </p:pic>
      <p:pic>
        <p:nvPicPr>
          <p:cNvPr id="6" name="Рисунок 5" descr="https://i.pinimg.com/736x/72/fe/65/72fe65569ed6c682a317d64020a571ab.jpg"/>
          <p:cNvPicPr/>
          <p:nvPr/>
        </p:nvPicPr>
        <p:blipFill>
          <a:blip r:embed="rId5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43800" y="4572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https://i.pinimg.com/736x/72/fe/65/72fe65569ed6c682a317d64020a571ab.jpg"/>
          <p:cNvPicPr/>
          <p:nvPr/>
        </p:nvPicPr>
        <p:blipFill>
          <a:blip r:embed="rId6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410200" y="5410200"/>
            <a:ext cx="12192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https://i.pinimg.com/736x/72/fe/65/72fe65569ed6c682a317d64020a571ab.jpg"/>
          <p:cNvPicPr/>
          <p:nvPr/>
        </p:nvPicPr>
        <p:blipFill>
          <a:blip r:embed="rId7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371600" y="4572000"/>
            <a:ext cx="1066800" cy="1371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https://i.pinimg.com/736x/72/fe/65/72fe65569ed6c682a317d64020a571ab.jpg"/>
          <p:cNvPicPr/>
          <p:nvPr/>
        </p:nvPicPr>
        <p:blipFill>
          <a:blip r:embed="rId8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15000" y="3505200"/>
            <a:ext cx="11430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https://i.pinimg.com/736x/72/fe/65/72fe65569ed6c682a317d64020a571ab.jpg"/>
          <p:cNvPicPr/>
          <p:nvPr/>
        </p:nvPicPr>
        <p:blipFill>
          <a:blip r:embed="rId9" cstate="screen">
            <a:clrChange>
              <a:clrFrom>
                <a:srgbClr val="FDFFFA"/>
              </a:clrFrom>
              <a:clrTo>
                <a:srgbClr val="FDFFFA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43800" y="5257800"/>
            <a:ext cx="10668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https://i.pinimg.com/736x/72/fe/65/72fe65569ed6c682a317d64020a571ab.jpg"/>
          <p:cNvPicPr/>
          <p:nvPr/>
        </p:nvPicPr>
        <p:blipFill>
          <a:blip r:embed="rId10" cstate="screen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43800" y="3429000"/>
            <a:ext cx="1066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https://i.pinimg.com/736x/72/fe/65/72fe65569ed6c682a317d64020a571ab.jpg"/>
          <p:cNvPicPr/>
          <p:nvPr/>
        </p:nvPicPr>
        <p:blipFill>
          <a:blip r:embed="rId11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29200" y="1219200"/>
            <a:ext cx="10668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https://i.pinimg.com/736x/72/fe/65/72fe65569ed6c682a317d64020a571ab.jpg"/>
          <p:cNvPicPr/>
          <p:nvPr/>
        </p:nvPicPr>
        <p:blipFill>
          <a:blip r:embed="rId1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191000" y="2286000"/>
            <a:ext cx="9144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3" descr="https://i.pinimg.com/736x/72/fe/65/72fe65569ed6c682a317d64020a571ab.jpg"/>
          <p:cNvPicPr/>
          <p:nvPr/>
        </p:nvPicPr>
        <p:blipFill>
          <a:blip r:embed="rId1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191000" y="5105400"/>
            <a:ext cx="11430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Рисунок 14" descr="https://i.pinimg.com/736x/72/fe/65/72fe65569ed6c682a317d64020a571ab.jpg"/>
          <p:cNvPicPr/>
          <p:nvPr/>
        </p:nvPicPr>
        <p:blipFill>
          <a:blip r:embed="rId8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52401" y="3048000"/>
            <a:ext cx="1142999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Рисунок 15" descr="https://i.pinimg.com/736x/72/fe/65/72fe65569ed6c682a317d64020a571ab.jpg"/>
          <p:cNvPicPr/>
          <p:nvPr/>
        </p:nvPicPr>
        <p:blipFill>
          <a:blip r:embed="rId1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86000" y="2895600"/>
            <a:ext cx="12192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Рисунок 16" descr="https://i.pinimg.com/736x/72/fe/65/72fe65569ed6c682a317d64020a571ab.jpg"/>
          <p:cNvPicPr/>
          <p:nvPr/>
        </p:nvPicPr>
        <p:blipFill>
          <a:blip r:embed="rId15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629400" y="2057400"/>
            <a:ext cx="990600" cy="121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Рисунок 18" descr="https://tolstoj-aleksej-pisatel.larec-skazok.ru/upload/story/vw/0b5/c0/15/03041b70d41d80e3dbe31bbd8c.png"/>
          <p:cNvPicPr/>
          <p:nvPr/>
        </p:nvPicPr>
        <p:blipFill>
          <a:blip r:embed="rId16" cstate="screen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43800" y="4495800"/>
            <a:ext cx="114300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Овальная выноска 19"/>
          <p:cNvSpPr/>
          <p:nvPr/>
        </p:nvSpPr>
        <p:spPr>
          <a:xfrm rot="17861318">
            <a:off x="6683725" y="4530047"/>
            <a:ext cx="945308" cy="866308"/>
          </a:xfrm>
          <a:prstGeom prst="wedgeEllipseCallout">
            <a:avLst>
              <a:gd name="adj1" fmla="val 17047"/>
              <a:gd name="adj2" fmla="val 135055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0099"/>
                </a:solidFill>
                <a:latin typeface="Comic Sans MS" pitchFamily="66" charset="0"/>
              </a:rPr>
              <a:t>НЕТ</a:t>
            </a:r>
            <a:endParaRPr lang="ru-RU" b="1" dirty="0">
              <a:solidFill>
                <a:srgbClr val="000099"/>
              </a:solidFill>
              <a:latin typeface="Comic Sans MS" pitchFamily="66" charset="0"/>
            </a:endParaRPr>
          </a:p>
        </p:txBody>
      </p:sp>
      <p:pic>
        <p:nvPicPr>
          <p:cNvPr id="21" name="Рисунок 20" descr="https://tolstoj-aleksej-pisatel.larec-skazok.ru/upload/story/vw/0b5/c0/15/03041b70d41d80e3dbe31bbd8c.png"/>
          <p:cNvPicPr/>
          <p:nvPr/>
        </p:nvPicPr>
        <p:blipFill>
          <a:blip r:embed="rId17" cstate="screen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114800" y="3962400"/>
            <a:ext cx="14478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Овальная выноска 21"/>
          <p:cNvSpPr/>
          <p:nvPr/>
        </p:nvSpPr>
        <p:spPr>
          <a:xfrm rot="17861318">
            <a:off x="3488327" y="4155893"/>
            <a:ext cx="1087705" cy="791586"/>
          </a:xfrm>
          <a:prstGeom prst="wedgeEllipseCallout">
            <a:avLst>
              <a:gd name="adj1" fmla="val 17047"/>
              <a:gd name="adj2" fmla="val 135055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0099"/>
                </a:solidFill>
                <a:latin typeface="Comic Sans MS" pitchFamily="66" charset="0"/>
              </a:rPr>
              <a:t>НЕТ</a:t>
            </a:r>
            <a:endParaRPr lang="ru-RU" sz="2000" b="1" dirty="0">
              <a:solidFill>
                <a:srgbClr val="000099"/>
              </a:solidFill>
              <a:latin typeface="Comic Sans MS" pitchFamily="66" charset="0"/>
            </a:endParaRPr>
          </a:p>
        </p:txBody>
      </p:sp>
      <p:sp>
        <p:nvSpPr>
          <p:cNvPr id="23" name="Управляющая кнопка: далее 22">
            <a:hlinkClick r:id="" action="ppaction://hlinkshowjump?jump=nextslide" highlightClick="1">
              <a:snd r:embed="rId18" name="click.wav"/>
            </a:hlinkClick>
          </p:cNvPr>
          <p:cNvSpPr/>
          <p:nvPr/>
        </p:nvSpPr>
        <p:spPr>
          <a:xfrm>
            <a:off x="8305800" y="6248400"/>
            <a:ext cx="838200" cy="609600"/>
          </a:xfrm>
          <a:prstGeom prst="actionButtonForwardNext">
            <a:avLst/>
          </a:prstGeom>
          <a:solidFill>
            <a:srgbClr val="0000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xit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xit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20" grpId="0" animBg="1"/>
      <p:bldP spid="2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w-dog.ru/wallpapers/14/3/489085795477870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99631" y="152400"/>
            <a:ext cx="8891969" cy="6477000"/>
          </a:xfrm>
          <a:prstGeom prst="rect">
            <a:avLst/>
          </a:prstGeom>
          <a:noFill/>
        </p:spPr>
      </p:pic>
      <p:pic>
        <p:nvPicPr>
          <p:cNvPr id="3" name="Picture 6" descr="https://sun1-5.userapi.com/c846121/v846121292/1cc85f/Y4Yj5epsuAk.jpg"/>
          <p:cNvPicPr>
            <a:picLocks noChangeAspect="1" noChangeArrowheads="1"/>
          </p:cNvPicPr>
          <p:nvPr/>
        </p:nvPicPr>
        <p:blipFill>
          <a:blip r:embed="rId4" cstate="screen">
            <a:clrChange>
              <a:clrFrom>
                <a:srgbClr val="FBFAF6"/>
              </a:clrFrom>
              <a:clrTo>
                <a:srgbClr val="FBFAF6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71800" y="1504244"/>
            <a:ext cx="3581400" cy="5084704"/>
          </a:xfrm>
          <a:prstGeom prst="rect">
            <a:avLst/>
          </a:prstGeom>
          <a:noFill/>
        </p:spPr>
      </p:pic>
      <p:pic>
        <p:nvPicPr>
          <p:cNvPr id="5" name="Рисунок 4" descr="https://i.pinimg.com/736x/72/fe/65/72fe65569ed6c682a317d64020a571ab.jpg"/>
          <p:cNvPicPr/>
          <p:nvPr/>
        </p:nvPicPr>
        <p:blipFill>
          <a:blip r:embed="rId5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38200" y="35052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https://i.pinimg.com/736x/72/fe/65/72fe65569ed6c682a317d64020a571ab.jpg"/>
          <p:cNvPicPr/>
          <p:nvPr/>
        </p:nvPicPr>
        <p:blipFill>
          <a:blip r:embed="rId6" cstate="screen">
            <a:clrChange>
              <a:clrFrom>
                <a:srgbClr val="FDFFFA"/>
              </a:clrFrom>
              <a:clrTo>
                <a:srgbClr val="FDFFFA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200" y="1371600"/>
            <a:ext cx="11430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https://i.pinimg.com/736x/72/fe/65/72fe65569ed6c682a317d64020a571ab.jpg"/>
          <p:cNvPicPr/>
          <p:nvPr/>
        </p:nvPicPr>
        <p:blipFill>
          <a:blip r:embed="rId7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239000" y="1828800"/>
            <a:ext cx="12192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https://i.pinimg.com/736x/72/fe/65/72fe65569ed6c682a317d64020a571ab.jpg"/>
          <p:cNvPicPr/>
          <p:nvPr/>
        </p:nvPicPr>
        <p:blipFill>
          <a:blip r:embed="rId8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629400" y="4648200"/>
            <a:ext cx="1295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https://i.pinimg.com/736x/72/fe/65/72fe65569ed6c682a317d64020a571ab.jpg"/>
          <p:cNvPicPr/>
          <p:nvPr/>
        </p:nvPicPr>
        <p:blipFill>
          <a:blip r:embed="rId9" cstate="screen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43800" y="3200400"/>
            <a:ext cx="11430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https://i.pinimg.com/736x/72/fe/65/72fe65569ed6c682a317d64020a571ab.jpg"/>
          <p:cNvPicPr/>
          <p:nvPr/>
        </p:nvPicPr>
        <p:blipFill>
          <a:blip r:embed="rId10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09800" y="381000"/>
            <a:ext cx="10668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https://i.pinimg.com/736x/72/fe/65/72fe65569ed6c682a317d64020a571ab.jpg"/>
          <p:cNvPicPr/>
          <p:nvPr/>
        </p:nvPicPr>
        <p:blipFill>
          <a:blip r:embed="rId11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410200" y="381000"/>
            <a:ext cx="11430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https://i.pinimg.com/736x/72/fe/65/72fe65569ed6c682a317d64020a571ab.jpg"/>
          <p:cNvPicPr/>
          <p:nvPr/>
        </p:nvPicPr>
        <p:blipFill>
          <a:blip r:embed="rId1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95400" y="5029200"/>
            <a:ext cx="9906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https://i.pinimg.com/736x/72/fe/65/72fe65569ed6c682a317d64020a571ab.jpg"/>
          <p:cNvPicPr/>
          <p:nvPr/>
        </p:nvPicPr>
        <p:blipFill>
          <a:blip r:embed="rId1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467600" y="304800"/>
            <a:ext cx="1066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Рисунок 14" descr="https://i.pinimg.com/736x/72/fe/65/72fe65569ed6c682a317d64020a571ab.jpg"/>
          <p:cNvPicPr/>
          <p:nvPr/>
        </p:nvPicPr>
        <p:blipFill>
          <a:blip r:embed="rId1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67200" y="4876800"/>
            <a:ext cx="9906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Овал 16"/>
          <p:cNvSpPr/>
          <p:nvPr/>
        </p:nvSpPr>
        <p:spPr>
          <a:xfrm>
            <a:off x="2209800" y="381000"/>
            <a:ext cx="1066800" cy="1066800"/>
          </a:xfrm>
          <a:prstGeom prst="ellipse">
            <a:avLst/>
          </a:prstGeom>
          <a:solidFill>
            <a:srgbClr val="FFC000"/>
          </a:solidFill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Comic Sans MS" pitchFamily="66" charset="0"/>
              </a:rPr>
              <a:t>нет</a:t>
            </a:r>
            <a:endParaRPr lang="ru-RU" sz="28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8" name="Овал 17"/>
          <p:cNvSpPr/>
          <p:nvPr/>
        </p:nvSpPr>
        <p:spPr>
          <a:xfrm>
            <a:off x="5410200" y="457200"/>
            <a:ext cx="1219200" cy="1066800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Comic Sans MS" pitchFamily="66" charset="0"/>
              </a:rPr>
              <a:t>нет</a:t>
            </a:r>
            <a:endParaRPr lang="ru-RU" sz="28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1" name="Овал 20"/>
          <p:cNvSpPr/>
          <p:nvPr/>
        </p:nvSpPr>
        <p:spPr>
          <a:xfrm>
            <a:off x="7543800" y="3200400"/>
            <a:ext cx="1219200" cy="1219200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Comic Sans MS" pitchFamily="66" charset="0"/>
              </a:rPr>
              <a:t>нет</a:t>
            </a:r>
            <a:endParaRPr lang="ru-RU" sz="28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3" name="Овал 22"/>
          <p:cNvSpPr/>
          <p:nvPr/>
        </p:nvSpPr>
        <p:spPr>
          <a:xfrm>
            <a:off x="7391400" y="228600"/>
            <a:ext cx="1219200" cy="1295400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Comic Sans MS" pitchFamily="66" charset="0"/>
              </a:rPr>
              <a:t>нет</a:t>
            </a:r>
            <a:endParaRPr lang="ru-RU" sz="28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4" name="Овал 23"/>
          <p:cNvSpPr/>
          <p:nvPr/>
        </p:nvSpPr>
        <p:spPr>
          <a:xfrm>
            <a:off x="7162800" y="1752600"/>
            <a:ext cx="1219200" cy="1295400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Comic Sans MS" pitchFamily="66" charset="0"/>
              </a:rPr>
              <a:t>нет</a:t>
            </a:r>
            <a:endParaRPr lang="ru-RU" sz="28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9" name="Управляющая кнопка: далее 18">
            <a:hlinkClick r:id="" action="ppaction://hlinkshowjump?jump=nextslide" highlightClick="1">
              <a:snd r:embed="rId14" name="click.wav"/>
            </a:hlinkClick>
          </p:cNvPr>
          <p:cNvSpPr/>
          <p:nvPr/>
        </p:nvSpPr>
        <p:spPr>
          <a:xfrm>
            <a:off x="8077200" y="6248400"/>
            <a:ext cx="1066800" cy="609600"/>
          </a:xfrm>
          <a:prstGeom prst="actionButtonForwardNext">
            <a:avLst/>
          </a:prstGeom>
          <a:solidFill>
            <a:srgbClr val="0000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Овал 19"/>
          <p:cNvSpPr/>
          <p:nvPr/>
        </p:nvSpPr>
        <p:spPr>
          <a:xfrm>
            <a:off x="762000" y="3505200"/>
            <a:ext cx="1295400" cy="1219200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Comic Sans MS" pitchFamily="66" charset="0"/>
              </a:rPr>
              <a:t>нет</a:t>
            </a:r>
            <a:endParaRPr lang="ru-RU" sz="28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44444E-6 C -0.00434 -0.00672 -0.01059 -0.01135 -0.01389 -0.01829 C -0.01875 -0.02825 -0.0243 -0.0463 -0.03142 -0.0544 C -0.04878 -0.07408 -0.06805 -0.09213 -0.08645 -0.11088 C -0.09305 -0.1176 -0.10312 -0.11991 -0.10989 -0.12686 C -0.11684 -0.13426 -0.1184 -0.14375 -0.12534 -0.15116 C -0.12604 -0.15556 -0.12586 -0.16065 -0.12743 -0.16505 C -0.13003 -0.17292 -0.14375 -0.19213 -0.14895 -0.19931 C -0.15382 -0.20579 -0.15937 -0.20463 -0.1625 -0.21112 " pathEditMode="relative" rAng="0" ptsTypes="ffffffff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100" y="-1060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17 0.02222 C 0.01719 0.02801 0.02188 0.03287 0.03385 0.04514 C 0.03802 0.04953 0.05174 0.05555 0.05573 0.05764 C 0.06233 0.06481 0.06753 0.07407 0.07448 0.08055 C 0.07778 0.08356 0.08194 0.08426 0.08542 0.0868 C 0.09271 0.09213 0.10069 0.10092 0.10729 0.10764 C 0.12049 0.12083 0.1151 0.13356 0.13542 0.13889 C 0.14497 0.14745 0.13889 0.14097 0.15104 0.1618 C 0.15382 0.16643 0.15781 0.16967 0.16042 0.1743 C 0.16198 0.17708 0.16302 0.18055 0.1651 0.18264 C 0.16788 0.18541 0.17153 0.18634 0.17448 0.18889 C 0.17639 0.19051 0.17743 0.19328 0.17917 0.19514 C 0.18993 0.20602 0.18368 0.19653 0.19323 0.20764 C 0.19983 0.21551 0.20347 0.22268 0.21198 0.22639 C 0.2191 0.24213 0.22865 0.24583 0.23854 0.25764 C 0.25035 0.27199 0.23837 0.26643 0.2526 0.27014 C 0.26319 0.27731 0.2599 0.27986 0.27292 0.28264 C 0.27795 0.28727 0.28108 0.29259 0.28698 0.29514 C 0.31962 0.29213 0.31076 0.29537 0.29792 0.2868 C 0.29028 0.27153 0.29323 0.26597 0.29323 0.24305 " pathEditMode="relative" rAng="0" ptsTypes="fffffffffffffffffffA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800" y="1370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21" grpId="0" animBg="1"/>
      <p:bldP spid="23" grpId="0" animBg="1"/>
      <p:bldP spid="24" grpId="0" animBg="1"/>
      <p:bldP spid="2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w-dog.ru/wallpapers/14/3/489085795477870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99631" y="152400"/>
            <a:ext cx="8891969" cy="6477000"/>
          </a:xfrm>
          <a:prstGeom prst="rect">
            <a:avLst/>
          </a:prstGeom>
          <a:noFill/>
        </p:spPr>
      </p:pic>
      <p:pic>
        <p:nvPicPr>
          <p:cNvPr id="3" name="Picture 12" descr="https://sun1-16.userapi.com/c854224/v854224963/3136/th9gZ5tO0bo.jpg"/>
          <p:cNvPicPr>
            <a:picLocks noChangeAspect="1" noChangeArrowheads="1"/>
          </p:cNvPicPr>
          <p:nvPr/>
        </p:nvPicPr>
        <p:blipFill>
          <a:blip r:embed="rId5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04800" y="1371600"/>
            <a:ext cx="3657600" cy="5192890"/>
          </a:xfrm>
          <a:prstGeom prst="rect">
            <a:avLst/>
          </a:prstGeom>
          <a:noFill/>
        </p:spPr>
      </p:pic>
      <p:pic>
        <p:nvPicPr>
          <p:cNvPr id="5" name="Рисунок 4" descr="https://i.pinimg.com/736x/72/fe/65/72fe65569ed6c682a317d64020a571ab.jpg"/>
          <p:cNvPicPr/>
          <p:nvPr/>
        </p:nvPicPr>
        <p:blipFill>
          <a:blip r:embed="rId6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010401" y="685800"/>
            <a:ext cx="11430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https://i.pinimg.com/736x/72/fe/65/72fe65569ed6c682a317d64020a571ab.jpg"/>
          <p:cNvPicPr/>
          <p:nvPr/>
        </p:nvPicPr>
        <p:blipFill>
          <a:blip r:embed="rId7" cstate="screen">
            <a:clrChange>
              <a:clrFrom>
                <a:srgbClr val="FDFFFA"/>
              </a:clrFrom>
              <a:clrTo>
                <a:srgbClr val="FDFFFA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553200" y="5181600"/>
            <a:ext cx="1243220" cy="12138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https://i.pinimg.com/736x/72/fe/65/72fe65569ed6c682a317d64020a571ab.jpg"/>
          <p:cNvPicPr/>
          <p:nvPr/>
        </p:nvPicPr>
        <p:blipFill>
          <a:blip r:embed="rId8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315200" y="3276600"/>
            <a:ext cx="1371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https://i.pinimg.com/736x/72/fe/65/72fe65569ed6c682a317d64020a571ab.jpg"/>
          <p:cNvPicPr/>
          <p:nvPr/>
        </p:nvPicPr>
        <p:blipFill>
          <a:blip r:embed="rId9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62400" y="5181600"/>
            <a:ext cx="14478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https://i.pinimg.com/736x/72/fe/65/72fe65569ed6c682a317d64020a571ab.jpg"/>
          <p:cNvPicPr/>
          <p:nvPr/>
        </p:nvPicPr>
        <p:blipFill>
          <a:blip r:embed="rId10" cstate="screen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410200" y="228600"/>
            <a:ext cx="11430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https://i.pinimg.com/736x/72/fe/65/72fe65569ed6c682a317d64020a571ab.jpg"/>
          <p:cNvPicPr/>
          <p:nvPr/>
        </p:nvPicPr>
        <p:blipFill>
          <a:blip r:embed="rId11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81400" y="4572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https://i.pinimg.com/736x/72/fe/65/72fe65569ed6c682a317d64020a571ab.jpg"/>
          <p:cNvPicPr/>
          <p:nvPr/>
        </p:nvPicPr>
        <p:blipFill>
          <a:blip r:embed="rId1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419600" y="2438401"/>
            <a:ext cx="12192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https://i.pinimg.com/736x/72/fe/65/72fe65569ed6c682a317d64020a571ab.jpg"/>
          <p:cNvPicPr/>
          <p:nvPr/>
        </p:nvPicPr>
        <p:blipFill>
          <a:blip r:embed="rId1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181600" y="40386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https://i.pinimg.com/736x/72/fe/65/72fe65569ed6c682a317d64020a571ab.jpg"/>
          <p:cNvPicPr/>
          <p:nvPr/>
        </p:nvPicPr>
        <p:blipFill>
          <a:blip r:embed="rId1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248400" y="20574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3" descr="https://i.pinimg.com/736x/72/fe/65/72fe65569ed6c682a317d64020a571ab.jpg"/>
          <p:cNvPicPr/>
          <p:nvPr/>
        </p:nvPicPr>
        <p:blipFill>
          <a:blip r:embed="rId11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90800" y="29718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Управляющая кнопка: далее 14">
            <a:hlinkClick r:id="" action="ppaction://hlinkshowjump?jump=nextslide" highlightClick="1">
              <a:snd r:embed="rId15" name="click.wav"/>
            </a:hlinkClick>
          </p:cNvPr>
          <p:cNvSpPr/>
          <p:nvPr/>
        </p:nvSpPr>
        <p:spPr>
          <a:xfrm>
            <a:off x="8077200" y="6248400"/>
            <a:ext cx="1066800" cy="609600"/>
          </a:xfrm>
          <a:prstGeom prst="actionButtonForwardNext">
            <a:avLst/>
          </a:prstGeom>
          <a:solidFill>
            <a:srgbClr val="0000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6" name="Рисунок 15" descr="https://i.pinimg.com/736x/72/fe/65/72fe65569ed6c682a317d64020a571ab.jpg"/>
          <p:cNvPicPr/>
          <p:nvPr/>
        </p:nvPicPr>
        <p:blipFill>
          <a:blip r:embed="rId9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04800" y="2895600"/>
            <a:ext cx="14478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Рисунок 16" descr="https://i.pinimg.com/736x/72/fe/65/72fe65569ed6c682a317d64020a571ab.jpg"/>
          <p:cNvPicPr/>
          <p:nvPr/>
        </p:nvPicPr>
        <p:blipFill>
          <a:blip r:embed="rId1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524000" y="47244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w-dog.ru/wallpapers/14/3/489085795477870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209223" y="152400"/>
            <a:ext cx="8682746" cy="6477000"/>
          </a:xfrm>
          <a:prstGeom prst="rect">
            <a:avLst/>
          </a:prstGeom>
          <a:noFill/>
        </p:spPr>
      </p:pic>
      <p:sp>
        <p:nvSpPr>
          <p:cNvPr id="28" name="Управляющая кнопка: назад 27">
            <a:hlinkClick r:id="rId4" action="ppaction://hlinksldjump" highlightClick="1">
              <a:snd r:embed="rId5" name="click.wav"/>
            </a:hlinkClick>
          </p:cNvPr>
          <p:cNvSpPr/>
          <p:nvPr/>
        </p:nvSpPr>
        <p:spPr>
          <a:xfrm>
            <a:off x="8229600" y="6248400"/>
            <a:ext cx="914400" cy="609600"/>
          </a:xfrm>
          <a:prstGeom prst="actionButtonBackPrevious">
            <a:avLst/>
          </a:prstGeom>
          <a:solidFill>
            <a:srgbClr val="00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9" name="z_uk-proigrysha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 cstate="screen"/>
          <a:stretch>
            <a:fillRect/>
          </a:stretch>
        </p:blipFill>
        <p:spPr>
          <a:xfrm>
            <a:off x="6477000" y="609600"/>
            <a:ext cx="609600" cy="609600"/>
          </a:xfrm>
          <a:prstGeom prst="rect">
            <a:avLst/>
          </a:prstGeom>
        </p:spPr>
      </p:pic>
      <p:pic>
        <p:nvPicPr>
          <p:cNvPr id="30" name="z_uk-proigrysha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 cstate="screen"/>
          <a:stretch>
            <a:fillRect/>
          </a:stretch>
        </p:blipFill>
        <p:spPr>
          <a:xfrm>
            <a:off x="7239000" y="1295400"/>
            <a:ext cx="609600" cy="609600"/>
          </a:xfrm>
          <a:prstGeom prst="rect">
            <a:avLst/>
          </a:prstGeom>
        </p:spPr>
      </p:pic>
      <p:pic>
        <p:nvPicPr>
          <p:cNvPr id="31" name="z_uk-proigrysha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 cstate="screen"/>
          <a:stretch>
            <a:fillRect/>
          </a:stretch>
        </p:blipFill>
        <p:spPr>
          <a:xfrm>
            <a:off x="5638800" y="1447800"/>
            <a:ext cx="609600" cy="609600"/>
          </a:xfrm>
          <a:prstGeom prst="rect">
            <a:avLst/>
          </a:prstGeom>
        </p:spPr>
      </p:pic>
      <p:pic>
        <p:nvPicPr>
          <p:cNvPr id="32" name="z_uk-proigrysha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 cstate="screen"/>
          <a:stretch>
            <a:fillRect/>
          </a:stretch>
        </p:blipFill>
        <p:spPr>
          <a:xfrm>
            <a:off x="4572000" y="762000"/>
            <a:ext cx="609600" cy="609600"/>
          </a:xfrm>
          <a:prstGeom prst="rect">
            <a:avLst/>
          </a:prstGeom>
        </p:spPr>
      </p:pic>
      <p:pic>
        <p:nvPicPr>
          <p:cNvPr id="33" name="z_uk-proigrysha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 cstate="screen"/>
          <a:stretch>
            <a:fillRect/>
          </a:stretch>
        </p:blipFill>
        <p:spPr>
          <a:xfrm>
            <a:off x="7239000" y="1981200"/>
            <a:ext cx="609600" cy="609600"/>
          </a:xfrm>
          <a:prstGeom prst="rect">
            <a:avLst/>
          </a:prstGeom>
        </p:spPr>
      </p:pic>
      <p:pic>
        <p:nvPicPr>
          <p:cNvPr id="34" name="z_uk-proigrysha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 cstate="screen"/>
          <a:stretch>
            <a:fillRect/>
          </a:stretch>
        </p:blipFill>
        <p:spPr>
          <a:xfrm>
            <a:off x="8229600" y="990600"/>
            <a:ext cx="609600" cy="609600"/>
          </a:xfrm>
          <a:prstGeom prst="rect">
            <a:avLst/>
          </a:prstGeom>
        </p:spPr>
      </p:pic>
      <p:pic>
        <p:nvPicPr>
          <p:cNvPr id="35" name="z_uk-proigrysha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 cstate="screen"/>
          <a:stretch>
            <a:fillRect/>
          </a:stretch>
        </p:blipFill>
        <p:spPr>
          <a:xfrm>
            <a:off x="8077200" y="2514600"/>
            <a:ext cx="609600" cy="609600"/>
          </a:xfrm>
          <a:prstGeom prst="rect">
            <a:avLst/>
          </a:prstGeom>
        </p:spPr>
      </p:pic>
      <p:pic>
        <p:nvPicPr>
          <p:cNvPr id="36" name="z_uk-proigrysha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 cstate="screen"/>
          <a:stretch>
            <a:fillRect/>
          </a:stretch>
        </p:blipFill>
        <p:spPr>
          <a:xfrm>
            <a:off x="7620000" y="3733800"/>
            <a:ext cx="609600" cy="609600"/>
          </a:xfrm>
          <a:prstGeom prst="rect">
            <a:avLst/>
          </a:prstGeom>
        </p:spPr>
      </p:pic>
      <p:pic>
        <p:nvPicPr>
          <p:cNvPr id="37" name="z_uk-proigrysha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 cstate="screen"/>
          <a:stretch>
            <a:fillRect/>
          </a:stretch>
        </p:blipFill>
        <p:spPr>
          <a:xfrm>
            <a:off x="7010400" y="4800600"/>
            <a:ext cx="609600" cy="609600"/>
          </a:xfrm>
          <a:prstGeom prst="rect">
            <a:avLst/>
          </a:prstGeom>
        </p:spPr>
      </p:pic>
      <p:pic>
        <p:nvPicPr>
          <p:cNvPr id="38" name="z_uk-proigrysha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 cstate="screen"/>
          <a:stretch>
            <a:fillRect/>
          </a:stretch>
        </p:blipFill>
        <p:spPr>
          <a:xfrm>
            <a:off x="5943600" y="4724400"/>
            <a:ext cx="609600" cy="609600"/>
          </a:xfrm>
          <a:prstGeom prst="rect">
            <a:avLst/>
          </a:prstGeom>
        </p:spPr>
      </p:pic>
      <p:sp>
        <p:nvSpPr>
          <p:cNvPr id="16" name="Управляющая кнопка: назад 15">
            <a:hlinkClick r:id="" action="ppaction://hlinkshowjump?jump=previousslide" highlightClick="1">
              <a:snd r:embed="rId5" name="click.wav"/>
            </a:hlinkClick>
          </p:cNvPr>
          <p:cNvSpPr/>
          <p:nvPr/>
        </p:nvSpPr>
        <p:spPr>
          <a:xfrm>
            <a:off x="228600" y="6172200"/>
            <a:ext cx="838200" cy="457200"/>
          </a:xfrm>
          <a:prstGeom prst="actionButtonBackPrevious">
            <a:avLst/>
          </a:prstGeom>
          <a:solidFill>
            <a:srgbClr val="00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Управляющая кнопка: домой 16">
            <a:hlinkClick r:id="" action="ppaction://hlinkshowjump?jump=firstslide" highlightClick="1">
              <a:snd r:embed="rId5" name="click.wav"/>
            </a:hlinkClick>
          </p:cNvPr>
          <p:cNvSpPr/>
          <p:nvPr/>
        </p:nvSpPr>
        <p:spPr>
          <a:xfrm>
            <a:off x="228600" y="228600"/>
            <a:ext cx="762000" cy="914400"/>
          </a:xfrm>
          <a:prstGeom prst="actionButtonHome">
            <a:avLst/>
          </a:prstGeom>
          <a:solidFill>
            <a:srgbClr val="00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410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41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5410" fill="hold"/>
                                        <p:tgtEl>
                                          <p:spTgt spid="3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820"/>
                            </p:stCondLst>
                            <p:childTnLst>
                              <p:par>
                                <p:cTn id="1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5410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6230"/>
                            </p:stCondLst>
                            <p:childTnLst>
                              <p:par>
                                <p:cTn id="1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5410" fill="hold"/>
                                        <p:tgtEl>
                                          <p:spTgt spid="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1640"/>
                            </p:stCondLst>
                            <p:childTnLst>
                              <p:par>
                                <p:cTn id="1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5410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7050"/>
                            </p:stCondLst>
                            <p:childTnLst>
                              <p:par>
                                <p:cTn id="2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5410" fill="hold"/>
                                        <p:tgtEl>
                                          <p:spTgt spid="3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2460"/>
                            </p:stCondLst>
                            <p:childTnLst>
                              <p:par>
                                <p:cTn id="2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5410" fill="hold"/>
                                        <p:tgtEl>
                                          <p:spTgt spid="3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7870"/>
                            </p:stCondLst>
                            <p:childTnLst>
                              <p:par>
                                <p:cTn id="2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5410" fill="hold"/>
                                        <p:tgtEl>
                                          <p:spTgt spid="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3280"/>
                            </p:stCondLst>
                            <p:childTnLst>
                              <p:par>
                                <p:cTn id="2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5410" fill="hold"/>
                                        <p:tgtEl>
                                          <p:spTgt spid="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8690"/>
                            </p:stCondLst>
                            <p:childTnLst>
                              <p:par>
                                <p:cTn id="3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3" dur="5410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3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  <p:audio>
              <p:cMediaNode showWhenStopped="0">
                <p:cTn id="3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"/>
                </p:tgtEl>
              </p:cMediaNode>
            </p:audio>
            <p:audio>
              <p:cMediaNode showWhenStopped="0">
                <p:cTn id="3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"/>
                </p:tgtEl>
              </p:cMediaNode>
            </p:audio>
            <p:audio>
              <p:cMediaNode showWhenStopped="0">
                <p:cTn id="3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2"/>
                </p:tgtEl>
              </p:cMediaNode>
            </p:audio>
            <p:audio>
              <p:cMediaNode showWhenStopped="0">
                <p:cTn id="3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"/>
                </p:tgtEl>
              </p:cMediaNode>
            </p:audio>
            <p:audio>
              <p:cMediaNode showWhenStopped="0">
                <p:cTn id="3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4"/>
                </p:tgtEl>
              </p:cMediaNode>
            </p:audio>
            <p:audio>
              <p:cMediaNode showWhenStopped="0">
                <p:cTn id="4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5"/>
                </p:tgtEl>
              </p:cMediaNode>
            </p:audio>
            <p:audio>
              <p:cMediaNode showWhenStopped="0">
                <p:cTn id="4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6"/>
                </p:tgtEl>
              </p:cMediaNode>
            </p:audio>
            <p:audio>
              <p:cMediaNode showWhenStopped="0">
                <p:cTn id="4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7"/>
                </p:tgtEl>
              </p:cMediaNode>
            </p:audio>
            <p:audio>
              <p:cMediaNode showWhenStopped="0">
                <p:cTn id="4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1564"/>
            <a:ext cx="9144000" cy="689956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9523">
                        <a14:foregroundMark x1="54415" y1="5078" x2="58831" y2="10547"/>
                        <a14:foregroundMark x1="62053" y1="586" x2="62053" y2="9473"/>
                        <a14:foregroundMark x1="67303" y1="4199" x2="65513" y2="11523"/>
                        <a14:foregroundMark x1="73986" y1="5078" x2="67780" y2="12500"/>
                        <a14:foregroundMark x1="77446" y1="9277" x2="68496" y2="13770"/>
                        <a14:foregroundMark x1="56444" y1="13965" x2="76611" y2="15918"/>
                        <a14:foregroundMark x1="69212" y1="16797" x2="74224" y2="19629"/>
                        <a14:foregroundMark x1="60859" y1="14551" x2="59427" y2="37988"/>
                        <a14:foregroundMark x1="59905" y1="36133" x2="81146" y2="43848"/>
                        <a14:foregroundMark x1="70525" y1="40234" x2="68974" y2="41992"/>
                        <a14:foregroundMark x1="56683" y1="59375" x2="99165" y2="49316"/>
                        <a14:foregroundMark x1="80668" y1="43262" x2="99165" y2="49121"/>
                        <a14:foregroundMark x1="7518" y1="24414" x2="60382" y2="28125"/>
                        <a14:foregroundMark x1="7279" y1="24805" x2="6325" y2="31348"/>
                        <a14:foregroundMark x1="6325" y1="32129" x2="12172" y2="41797"/>
                        <a14:foregroundMark x1="11933" y1="41992" x2="34487" y2="55371"/>
                        <a14:foregroundMark x1="29714" y1="54102" x2="18377" y2="56738"/>
                        <a14:foregroundMark x1="15155" y1="64453" x2="6086" y2="73730"/>
                        <a14:foregroundMark x1="4773" y1="74512" x2="835" y2="86621"/>
                        <a14:foregroundMark x1="597" y1="86621" x2="14678" y2="96191"/>
                        <a14:foregroundMark x1="14439" y1="95801" x2="22554" y2="90918"/>
                        <a14:foregroundMark x1="23150" y1="90527" x2="26253" y2="98633"/>
                        <a14:foregroundMark x1="26850" y1="99219" x2="52267" y2="94727"/>
                        <a14:foregroundMark x1="52267" y1="94922" x2="51193" y2="89258"/>
                        <a14:foregroundMark x1="50955" y1="88281" x2="75895" y2="91699"/>
                        <a14:foregroundMark x1="56444" y1="59961" x2="62291" y2="70703"/>
                        <a14:foregroundMark x1="62291" y1="72168" x2="92959" y2="73340"/>
                        <a14:foregroundMark x1="90453" y1="70508" x2="94988" y2="79004"/>
                        <a14:foregroundMark x1="94630" y1="79590" x2="84010" y2="92285"/>
                        <a14:foregroundMark x1="84010" y1="92285" x2="77208" y2="9150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1171172"/>
            <a:ext cx="4648200" cy="5679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6902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Облако 2"/>
          <p:cNvSpPr/>
          <p:nvPr/>
        </p:nvSpPr>
        <p:spPr>
          <a:xfrm>
            <a:off x="4759731" y="299099"/>
            <a:ext cx="4191000" cy="3048000"/>
          </a:xfrm>
          <a:prstGeom prst="cloud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>
                <a:solidFill>
                  <a:schemeClr val="bg1"/>
                </a:solidFill>
              </a:rPr>
              <a:t>Я тепла не потерплю:</a:t>
            </a:r>
          </a:p>
          <a:p>
            <a:pPr algn="ctr"/>
            <a:r>
              <a:rPr lang="ru-RU" b="1" i="1" dirty="0">
                <a:solidFill>
                  <a:schemeClr val="bg1"/>
                </a:solidFill>
              </a:rPr>
              <a:t>Закручу метели,</a:t>
            </a:r>
          </a:p>
          <a:p>
            <a:pPr algn="ctr"/>
            <a:r>
              <a:rPr lang="ru-RU" b="1" i="1" dirty="0">
                <a:solidFill>
                  <a:schemeClr val="bg1"/>
                </a:solidFill>
              </a:rPr>
              <a:t>Все поляны побелю,</a:t>
            </a:r>
          </a:p>
          <a:p>
            <a:pPr algn="ctr"/>
            <a:r>
              <a:rPr lang="ru-RU" b="1" i="1" dirty="0">
                <a:solidFill>
                  <a:schemeClr val="bg1"/>
                </a:solidFill>
              </a:rPr>
              <a:t>Разукрашу ели,</a:t>
            </a:r>
          </a:p>
          <a:p>
            <a:pPr algn="ctr"/>
            <a:r>
              <a:rPr lang="ru-RU" b="1" i="1" dirty="0">
                <a:solidFill>
                  <a:schemeClr val="bg1"/>
                </a:solidFill>
              </a:rPr>
              <a:t>Замету снежком дома,</a:t>
            </a:r>
          </a:p>
          <a:p>
            <a:pPr algn="ctr"/>
            <a:r>
              <a:rPr lang="ru-RU" b="1" i="1" dirty="0">
                <a:solidFill>
                  <a:schemeClr val="bg1"/>
                </a:solidFill>
              </a:rPr>
              <a:t>Потому что я …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rgbClr val="66FF33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0697" y="3701764"/>
            <a:ext cx="4224337" cy="3078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rgbClr val="FFFF00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99" y="152400"/>
            <a:ext cx="4224337" cy="3078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rgbClr val="FF6600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109" y="3701763"/>
            <a:ext cx="4224337" cy="3078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5332281" y="4363681"/>
            <a:ext cx="3012491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>
                <a:solidFill>
                  <a:srgbClr val="003300"/>
                </a:solidFill>
              </a:rPr>
              <a:t>Если снег темнеет, тает,</a:t>
            </a:r>
          </a:p>
          <a:p>
            <a:r>
              <a:rPr lang="ru-RU" b="1" i="1" dirty="0">
                <a:solidFill>
                  <a:srgbClr val="003300"/>
                </a:solidFill>
              </a:rPr>
              <a:t>И орешник расцветает,</a:t>
            </a:r>
          </a:p>
          <a:p>
            <a:r>
              <a:rPr lang="ru-RU" b="1" i="1" dirty="0">
                <a:solidFill>
                  <a:srgbClr val="003300"/>
                </a:solidFill>
              </a:rPr>
              <a:t>И сережки у осины,</a:t>
            </a:r>
          </a:p>
          <a:p>
            <a:r>
              <a:rPr lang="ru-RU" b="1" i="1" dirty="0">
                <a:solidFill>
                  <a:srgbClr val="003300"/>
                </a:solidFill>
              </a:rPr>
              <a:t>И плывут по речке льдины,</a:t>
            </a:r>
          </a:p>
          <a:p>
            <a:r>
              <a:rPr lang="ru-RU" b="1" i="1" dirty="0">
                <a:solidFill>
                  <a:srgbClr val="003300"/>
                </a:solidFill>
              </a:rPr>
              <a:t>Лес очнулся ото сна —</a:t>
            </a:r>
          </a:p>
          <a:p>
            <a:r>
              <a:rPr lang="ru-RU" b="1" i="1" dirty="0">
                <a:solidFill>
                  <a:srgbClr val="003300"/>
                </a:solidFill>
              </a:rPr>
              <a:t>Значит к нам пришла …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89218" y="4640679"/>
            <a:ext cx="268188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>
                <a:solidFill>
                  <a:srgbClr val="FFFF00"/>
                </a:solidFill>
              </a:rPr>
              <a:t>В небе - радуга-дуга.</a:t>
            </a:r>
          </a:p>
          <a:p>
            <a:r>
              <a:rPr lang="ru-RU" b="1" i="1" dirty="0">
                <a:solidFill>
                  <a:srgbClr val="FFFF00"/>
                </a:solidFill>
              </a:rPr>
              <a:t>На грядке - ягода-нуга,</a:t>
            </a:r>
          </a:p>
          <a:p>
            <a:r>
              <a:rPr lang="ru-RU" b="1" i="1" dirty="0">
                <a:solidFill>
                  <a:srgbClr val="FFFF00"/>
                </a:solidFill>
              </a:rPr>
              <a:t>Солнцем озеро согрето:</a:t>
            </a:r>
          </a:p>
          <a:p>
            <a:r>
              <a:rPr lang="ru-RU" b="1" i="1" dirty="0">
                <a:solidFill>
                  <a:srgbClr val="FFFF00"/>
                </a:solidFill>
              </a:rPr>
              <a:t>Всех зовёт купаться ...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83301" y="952817"/>
            <a:ext cx="3499228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>
                <a:solidFill>
                  <a:srgbClr val="FF6600"/>
                </a:solidFill>
              </a:rPr>
              <a:t>Если дождик моросит,</a:t>
            </a:r>
          </a:p>
          <a:p>
            <a:r>
              <a:rPr lang="ru-RU" b="1" i="1" dirty="0">
                <a:solidFill>
                  <a:srgbClr val="FF6600"/>
                </a:solidFill>
              </a:rPr>
              <a:t>У деревьев грустный вид,</a:t>
            </a:r>
          </a:p>
          <a:p>
            <a:r>
              <a:rPr lang="ru-RU" b="1" i="1" dirty="0">
                <a:solidFill>
                  <a:srgbClr val="FF6600"/>
                </a:solidFill>
              </a:rPr>
              <a:t>Слышен ветра шум и свист,</a:t>
            </a:r>
          </a:p>
          <a:p>
            <a:r>
              <a:rPr lang="ru-RU" b="1" i="1" dirty="0">
                <a:solidFill>
                  <a:srgbClr val="FF6600"/>
                </a:solidFill>
              </a:rPr>
              <a:t>Грустен шелест старых сосен…</a:t>
            </a:r>
          </a:p>
          <a:p>
            <a:r>
              <a:rPr lang="ru-RU" b="1" i="1" dirty="0">
                <a:solidFill>
                  <a:srgbClr val="FF6600"/>
                </a:solidFill>
              </a:rPr>
              <a:t>Это время года — …</a:t>
            </a:r>
          </a:p>
        </p:txBody>
      </p:sp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6862" y="241880"/>
            <a:ext cx="3432175" cy="3432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0256" y="241879"/>
            <a:ext cx="3419475" cy="3432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0256" y="3674054"/>
            <a:ext cx="3425825" cy="3322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9935" y="3577793"/>
            <a:ext cx="3432175" cy="3425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92565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8622" y="-145473"/>
            <a:ext cx="3419475" cy="3432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648201" y="-145474"/>
            <a:ext cx="3432175" cy="3432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651376" y="3269673"/>
            <a:ext cx="3425825" cy="3432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2376" y="3324441"/>
            <a:ext cx="3425825" cy="3322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632" y="4110248"/>
            <a:ext cx="2249487" cy="27477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52170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97" y="-297"/>
            <a:ext cx="9144793" cy="6858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1398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91" y="-42863"/>
            <a:ext cx="9144000" cy="6900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Горизонтальный свиток 1"/>
          <p:cNvSpPr/>
          <p:nvPr/>
        </p:nvSpPr>
        <p:spPr>
          <a:xfrm>
            <a:off x="304800" y="0"/>
            <a:ext cx="8305800" cy="6705600"/>
          </a:xfrm>
          <a:prstGeom prst="horizontalScroll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693" l="2500" r="9812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7691"/>
            <a:ext cx="3452000" cy="6601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9108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638"/>
            <a:ext cx="9144000" cy="6900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813" y="63500"/>
            <a:ext cx="8334375" cy="673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914400"/>
            <a:ext cx="7519988" cy="4953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75817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97" y="-297"/>
            <a:ext cx="9144793" cy="6858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7017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Физминутка.mp3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22000" end="40553.375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05800" y="152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3348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00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97" y="-21635"/>
            <a:ext cx="9144793" cy="6901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5983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97" t="13738" r="4546" b="5252"/>
          <a:stretch/>
        </p:blipFill>
        <p:spPr>
          <a:xfrm>
            <a:off x="0" y="0"/>
            <a:ext cx="9219818" cy="7010400"/>
          </a:xfrm>
          <a:prstGeom prst="rect">
            <a:avLst/>
          </a:prstGeom>
        </p:spPr>
      </p:pic>
      <p:sp>
        <p:nvSpPr>
          <p:cNvPr id="3" name="Пятно 1 2"/>
          <p:cNvSpPr/>
          <p:nvPr/>
        </p:nvSpPr>
        <p:spPr>
          <a:xfrm>
            <a:off x="6473536" y="1676400"/>
            <a:ext cx="765464" cy="1143000"/>
          </a:xfrm>
          <a:prstGeom prst="irregularSeal1">
            <a:avLst/>
          </a:prstGeom>
          <a:solidFill>
            <a:srgbClr val="003300"/>
          </a:solidFill>
          <a:ln>
            <a:solidFill>
              <a:srgbClr val="003300"/>
            </a:solidFill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6429" b="95000" l="16429" r="8157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6668" y="-457200"/>
            <a:ext cx="7848600" cy="7848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62765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638"/>
            <a:ext cx="9144000" cy="6900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110" y="381000"/>
            <a:ext cx="8153400" cy="5943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4875" b="94375" l="9756" r="8963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85800" y="381000"/>
            <a:ext cx="4217670" cy="6858000"/>
          </a:xfrm>
          <a:prstGeom prst="rect">
            <a:avLst/>
          </a:prstGeom>
        </p:spPr>
      </p:pic>
      <p:pic>
        <p:nvPicPr>
          <p:cNvPr id="4" name="228cd4a6b943447.mp3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115287.4768"/>
                  <p14:fade out="140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27" y="76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3783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03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638"/>
            <a:ext cx="9144000" cy="6900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0951" y="706039"/>
            <a:ext cx="5722097" cy="5447507"/>
          </a:xfrm>
          <a:prstGeom prst="ellipse">
            <a:avLst/>
          </a:prstGeom>
        </p:spPr>
      </p:pic>
      <p:pic>
        <p:nvPicPr>
          <p:cNvPr id="3" name="Игорь Космачёв - Здравствуй, детство! (Утро начинается) (minus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57200" y="78169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797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052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97" y="-21635"/>
            <a:ext cx="9144793" cy="6901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4978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536</TotalTime>
  <Words>144</Words>
  <Application>Microsoft Office PowerPoint</Application>
  <PresentationFormat>Экран (4:3)</PresentationFormat>
  <Paragraphs>39</Paragraphs>
  <Slides>20</Slides>
  <Notes>0</Notes>
  <HiddenSlides>0</HiddenSlides>
  <MMClips>15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StartSoft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Енотик</dc:creator>
  <cp:lastModifiedBy>ADMIN</cp:lastModifiedBy>
  <cp:revision>62</cp:revision>
  <dcterms:created xsi:type="dcterms:W3CDTF">2019-03-15T17:18:19Z</dcterms:created>
  <dcterms:modified xsi:type="dcterms:W3CDTF">2024-10-06T22:11:40Z</dcterms:modified>
</cp:coreProperties>
</file>