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8" r:id="rId11"/>
    <p:sldId id="26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67" r:id="rId23"/>
    <p:sldId id="269" r:id="rId24"/>
    <p:sldId id="270" r:id="rId25"/>
    <p:sldId id="271" r:id="rId26"/>
    <p:sldId id="272" r:id="rId27"/>
    <p:sldId id="273" r:id="rId28"/>
    <p:sldId id="274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BD4705"/>
    <a:srgbClr val="EE7C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272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324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746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243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142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479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172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451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61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07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234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AB011-F704-4435-B11C-1BCFAED78A87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6FA6E-D8E6-490B-AE8E-82D71A4253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181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image" Target="../media/image31.jpg"/><Relationship Id="rId4" Type="http://schemas.openxmlformats.org/officeDocument/2006/relationships/image" Target="../media/image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35696" y="260648"/>
            <a:ext cx="6246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Детский сад №7 «Золотой ключик»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33671" y="1455256"/>
            <a:ext cx="46506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800000"/>
                </a:solidFill>
                <a:latin typeface="Arial Black" pitchFamily="34" charset="0"/>
              </a:rPr>
              <a:t>ООД по </a:t>
            </a:r>
            <a:r>
              <a:rPr lang="ru-RU" sz="2000" b="1" dirty="0" err="1" smtClean="0">
                <a:solidFill>
                  <a:srgbClr val="800000"/>
                </a:solidFill>
                <a:latin typeface="Arial Black" pitchFamily="34" charset="0"/>
              </a:rPr>
              <a:t>здоровьесбережению</a:t>
            </a:r>
            <a:r>
              <a:rPr lang="ru-RU" sz="2000" b="1" dirty="0" smtClean="0">
                <a:solidFill>
                  <a:srgbClr val="800000"/>
                </a:solidFill>
                <a:latin typeface="Arial Black" pitchFamily="34" charset="0"/>
              </a:rPr>
              <a:t> </a:t>
            </a:r>
          </a:p>
          <a:p>
            <a:pPr algn="ctr"/>
            <a:r>
              <a:rPr lang="ru-RU" sz="2000" b="1" dirty="0" smtClean="0">
                <a:solidFill>
                  <a:srgbClr val="800000"/>
                </a:solidFill>
                <a:latin typeface="Arial Black" pitchFamily="34" charset="0"/>
              </a:rPr>
              <a:t>в старшей группе</a:t>
            </a:r>
            <a:endParaRPr lang="ru-RU" sz="2000" b="1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8444" y="2967335"/>
            <a:ext cx="8447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«Где прячется здоровье»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10672" y="4653136"/>
            <a:ext cx="3465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Подготовила воспитатель</a:t>
            </a:r>
          </a:p>
          <a:p>
            <a:r>
              <a:rPr lang="ru-RU" b="1" dirty="0" smtClean="0"/>
              <a:t>Симакова Людмила Николаевна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851920" y="6276729"/>
            <a:ext cx="1037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2018 год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088150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99592" y="548680"/>
            <a:ext cx="494430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«Где прячется 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здоровье»</a:t>
            </a:r>
            <a:endParaRPr lang="ru-RU" sz="5400" b="1" cap="all" spc="0" dirty="0">
              <a:ln w="90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039" y="2564904"/>
            <a:ext cx="4876800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5680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8341" cy="6858000"/>
          </a:xfrm>
          <a:prstGeom prst="rect">
            <a:avLst/>
          </a:prstGeom>
        </p:spPr>
      </p:pic>
      <p:pic>
        <p:nvPicPr>
          <p:cNvPr id="3" name="liricheskaya-muzyka-fon--nezhnaya-krasivaya-muzyk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40352" y="188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282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6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4" y="0"/>
            <a:ext cx="9083444" cy="6858000"/>
          </a:xfrm>
          <a:prstGeom prst="rect">
            <a:avLst/>
          </a:prstGeom>
        </p:spPr>
      </p:pic>
      <p:sp>
        <p:nvSpPr>
          <p:cNvPr id="3" name="Равнобедренный треугольник 2"/>
          <p:cNvSpPr/>
          <p:nvPr/>
        </p:nvSpPr>
        <p:spPr>
          <a:xfrm rot="6412948">
            <a:off x="3784408" y="-926409"/>
            <a:ext cx="792088" cy="3744416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111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67563"/>
            <a:ext cx="4392488" cy="6215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348" y="167563"/>
            <a:ext cx="4461209" cy="6213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712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0836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6133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18929">
            <a:off x="1942199" y="1496478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1616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476672"/>
            <a:ext cx="406874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Всем известна сказка эта,</a:t>
            </a:r>
          </a:p>
          <a:p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Любят дети всей планеты</a:t>
            </a:r>
          </a:p>
          <a:p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Этот персонаж сердитый.</a:t>
            </a:r>
          </a:p>
          <a:p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Он в ушатах и корыте</a:t>
            </a:r>
          </a:p>
          <a:p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Всех </a:t>
            </a:r>
            <a:r>
              <a:rPr lang="ru-RU" sz="2000" b="1" dirty="0" err="1" smtClean="0">
                <a:solidFill>
                  <a:srgbClr val="800000"/>
                </a:solidFill>
                <a:latin typeface="Comic Sans MS" pitchFamily="66" charset="0"/>
              </a:rPr>
              <a:t>грязнуль</a:t>
            </a:r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 отмоет мылом.</a:t>
            </a:r>
          </a:p>
          <a:p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Со знакомым крокодилом</a:t>
            </a:r>
          </a:p>
          <a:p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Он научит ребятишек </a:t>
            </a:r>
          </a:p>
          <a:p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Умываться до подмышек!</a:t>
            </a:r>
            <a:endParaRPr lang="ru-RU" sz="2000" b="1" dirty="0">
              <a:solidFill>
                <a:srgbClr val="800000"/>
              </a:solidFill>
              <a:latin typeface="Comic Sans MS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76672"/>
            <a:ext cx="4374486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062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" y="15133"/>
            <a:ext cx="9144000" cy="6857999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580340" y="404664"/>
            <a:ext cx="3025187" cy="1368152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11560" y="504254"/>
            <a:ext cx="30251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Костяная спинка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Жесткая щетинка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С мятной пастой дружит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Нам усердно служит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28262" y="397846"/>
            <a:ext cx="3321223" cy="1336794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139952" y="488575"/>
            <a:ext cx="32095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Мы ей пользуемся часто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Хоть как волк она зубаста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Ей не хочется кусать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Ей бы зубки почесать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696287" y="2276871"/>
            <a:ext cx="2887329" cy="646331"/>
          </a:xfrm>
          <a:prstGeom prst="roundRect">
            <a:avLst/>
          </a:prstGeom>
          <a:solidFill>
            <a:srgbClr val="FFC000"/>
          </a:solidFill>
          <a:ln>
            <a:solidFill>
              <a:srgbClr val="BD47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696287" y="2276871"/>
            <a:ext cx="28873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Я увидел свой портрет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Отошел- портрета нет.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80339" y="3436119"/>
            <a:ext cx="3025187" cy="135302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95567" y="3512464"/>
            <a:ext cx="29947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Ускользает, как живое,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Но не выпущу его я,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Дело ясное вполне-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Пусть отмоет руки мне</a:t>
            </a:r>
            <a:r>
              <a:rPr lang="ru-RU" b="1" dirty="0" smtClean="0">
                <a:latin typeface="Comic Sans MS" pitchFamily="66" charset="0"/>
              </a:rPr>
              <a:t>.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427983" y="3444132"/>
            <a:ext cx="3084499" cy="1356697"/>
          </a:xfrm>
          <a:prstGeom prst="roundRect">
            <a:avLst/>
          </a:prstGeom>
          <a:solidFill>
            <a:srgbClr val="EE7C1E"/>
          </a:solidFill>
          <a:ln>
            <a:solidFill>
              <a:srgbClr val="BD47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4462268" y="3512463"/>
            <a:ext cx="30844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Резинка- </a:t>
            </a:r>
            <a:r>
              <a:rPr lang="ru-RU" b="1" dirty="0" err="1" smtClean="0">
                <a:solidFill>
                  <a:srgbClr val="002060"/>
                </a:solidFill>
                <a:latin typeface="Comic Sans MS" pitchFamily="66" charset="0"/>
              </a:rPr>
              <a:t>Акулинка</a:t>
            </a:r>
            <a:endParaRPr lang="ru-RU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Пошла гулять по спинке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А пока она гуляла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Спинка розовою стала.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36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827584" y="716796"/>
            <a:ext cx="3457998" cy="144016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27584" y="836712"/>
            <a:ext cx="34579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Вытираю я, стараюсь,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После баньки паренька.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Все намокло, все измялось,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Нет сухого уголка.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79912" y="2852936"/>
            <a:ext cx="3268844" cy="1368152"/>
          </a:xfrm>
          <a:prstGeom prst="round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873686" y="2965656"/>
            <a:ext cx="32688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Лег в карман и караулю-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Реву, плаксу и грязнулю,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Им утру потоки слез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Не забуду и про нос.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99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0836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085">
            <a:off x="2035572" y="-708102"/>
            <a:ext cx="4005263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12122">
            <a:off x="1914889" y="1520475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25641">
            <a:off x="2422675" y="2774302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92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6" y="692696"/>
            <a:ext cx="9044854" cy="6021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20688"/>
            <a:ext cx="2914650" cy="23717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873575"/>
            <a:ext cx="2923232" cy="21895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018798"/>
            <a:ext cx="2800896" cy="15755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485" y="4200549"/>
            <a:ext cx="2340864" cy="172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10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268760"/>
            <a:ext cx="6091584" cy="456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4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3557761" cy="2367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420888"/>
            <a:ext cx="2935213" cy="29352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1786"/>
            <a:ext cx="3121602" cy="22527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045" y="3863908"/>
            <a:ext cx="2251932" cy="210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84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052736"/>
            <a:ext cx="4807421" cy="4807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7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404" y="4362088"/>
            <a:ext cx="2707208" cy="20277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492" y="1444246"/>
            <a:ext cx="3779912" cy="21262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88031"/>
            <a:ext cx="3131840" cy="23488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79" r="17466"/>
          <a:stretch/>
        </p:blipFill>
        <p:spPr>
          <a:xfrm>
            <a:off x="611560" y="3447131"/>
            <a:ext cx="2479964" cy="294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9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908" y="1628800"/>
            <a:ext cx="6397426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26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46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355" y="0"/>
            <a:ext cx="6267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07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0006"/>
            <a:ext cx="8496943" cy="6370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59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1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0836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6632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75399">
            <a:off x="2005572" y="1420524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52563">
            <a:off x="2292865" y="2678907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57018">
            <a:off x="3061413" y="3679169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95542">
            <a:off x="4357894" y="4315219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680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50" y="0"/>
            <a:ext cx="65913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novogodnyaya-igra-pyatochka-nosochek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28384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542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4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0836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8344">
            <a:off x="1931490" y="1403806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-48491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46079">
            <a:off x="2321135" y="2638698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19135">
            <a:off x="3002558" y="3600659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133056" y="4416994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666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73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0836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63022">
            <a:off x="6183021" y="4420910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276976">
            <a:off x="3155365" y="3820499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75910">
            <a:off x="4616711" y="4430672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45276">
            <a:off x="2195735" y="2678906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59338">
            <a:off x="1866927" y="1231513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545" y="45834"/>
            <a:ext cx="37306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0780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603448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2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72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177</Words>
  <Application>Microsoft Office PowerPoint</Application>
  <PresentationFormat>Экран (4:3)</PresentationFormat>
  <Paragraphs>44</Paragraphs>
  <Slides>28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15</cp:revision>
  <dcterms:created xsi:type="dcterms:W3CDTF">2018-01-30T08:36:47Z</dcterms:created>
  <dcterms:modified xsi:type="dcterms:W3CDTF">2018-02-01T21:10:37Z</dcterms:modified>
</cp:coreProperties>
</file>